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notesMasterIdLst>
    <p:notesMasterId r:id="rId7"/>
  </p:notesMasterIdLst>
  <p:sldIdLst>
    <p:sldId id="256" r:id="rId2"/>
    <p:sldId id="329" r:id="rId3"/>
    <p:sldId id="317" r:id="rId4"/>
    <p:sldId id="339" r:id="rId5"/>
    <p:sldId id="34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 snapToGrid="0" snapToObjects="1">
      <p:cViewPr varScale="1">
        <p:scale>
          <a:sx n="99" d="100"/>
          <a:sy n="99" d="100"/>
        </p:scale>
        <p:origin x="55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5D4B82-AF90-4616-B567-DE51DADE8D50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043DDF-D3C1-434C-BCF5-5DC87720E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7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2205F7-774C-41FE-BC46-B22651FBF6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9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B94D-A521-46EE-B7F5-4BA3F4301BC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0886-F6E9-4CBF-8259-4E7DB162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24BF-081D-49AC-A026-F19E4F7FA25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974C-9357-40CF-ACDA-AB42215C3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9585-36DD-4A74-A794-7A48000AF91F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9F92-E4CF-458E-AFE5-76FBC1F96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1E94F-8B02-4360-A2CC-33946FA9BE59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6908-9485-4972-ACD0-BBF3A1A9B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20BC-27BE-4CC2-ABAF-76BC04E36B1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BF19-2065-4DC6-A08A-9AAC7A15F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3002-4CF8-4D9C-8491-D61799876690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7E3-29BC-4DA0-B3A1-F92EEB55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1B68-9562-415F-8E4F-5544E4BF9781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C694-D3F0-486B-8B84-8B0B06EF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AC7E-C390-490E-A750-94110D4E5E2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6FB8-0604-429E-B37A-2CBE9BED4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8D1C-121D-4487-91A2-8426BB50936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F109-8107-4180-B0E1-D1114C9D8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6513-A47D-4882-A586-2D551657642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FAAC-F632-4B15-8FE5-F84443BFD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E4A3F7-FF42-4465-899E-F10F9E30EF22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4FB0B-8889-44FE-BE50-EA01FDACA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4" r:id="rId3"/>
    <p:sldLayoutId id="2147483811" r:id="rId4"/>
    <p:sldLayoutId id="2147483810" r:id="rId5"/>
    <p:sldLayoutId id="2147483809" r:id="rId6"/>
    <p:sldLayoutId id="2147483815" r:id="rId7"/>
    <p:sldLayoutId id="2147483816" r:id="rId8"/>
    <p:sldLayoutId id="2147483808" r:id="rId9"/>
    <p:sldLayoutId id="2147483817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600200" y="952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4341" name="P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311150"/>
            <a:ext cx="2371725" cy="296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/>
            </a:r>
            <a:br>
              <a:rPr lang="en-NZ" dirty="0"/>
            </a:br>
            <a:r>
              <a:rPr lang="en-NZ" dirty="0"/>
              <a:t>Task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OCNZ Conference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D273D-7B66-4632-9116-29829D09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Task One – Data and Activities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89FE23-B82B-44FB-A25C-1128DBD0C4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Current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43E7C5-9F85-40DE-B3C3-0769D5BA2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414342"/>
            <a:ext cx="4040188" cy="3951288"/>
          </a:xfrm>
        </p:spPr>
        <p:txBody>
          <a:bodyPr/>
          <a:lstStyle/>
          <a:p>
            <a:r>
              <a:rPr lang="en-NZ" dirty="0"/>
              <a:t>What data do you currently gather about your practice and outcomes?</a:t>
            </a:r>
          </a:p>
          <a:p>
            <a:r>
              <a:rPr lang="en-NZ" dirty="0"/>
              <a:t>What QA/QI activities do you currently engage in?</a:t>
            </a:r>
          </a:p>
          <a:p>
            <a:r>
              <a:rPr lang="en-NZ" dirty="0"/>
              <a:t>Which of these do you feel are of most benefit?</a:t>
            </a:r>
          </a:p>
          <a:p>
            <a:pPr lvl="1"/>
            <a:r>
              <a:rPr lang="en-NZ" dirty="0"/>
              <a:t>For QA</a:t>
            </a:r>
          </a:p>
          <a:p>
            <a:pPr lvl="1"/>
            <a:r>
              <a:rPr lang="en-NZ" dirty="0"/>
              <a:t>For QI</a:t>
            </a:r>
          </a:p>
          <a:p>
            <a:pPr lvl="1"/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0A8FE5-1FDB-4E74-9CCC-2D61BEDE7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Z" dirty="0"/>
              <a:t>Future Practice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9AA3F70-1B89-441E-AF07-8A3971A7C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291016"/>
            <a:ext cx="4041775" cy="3951288"/>
          </a:xfrm>
        </p:spPr>
        <p:txBody>
          <a:bodyPr/>
          <a:lstStyle/>
          <a:p>
            <a:r>
              <a:rPr lang="en-NZ" dirty="0"/>
              <a:t>What information would be useful to know?</a:t>
            </a:r>
          </a:p>
          <a:p>
            <a:pPr lvl="1"/>
            <a:r>
              <a:rPr lang="en-NZ" dirty="0"/>
              <a:t>How could we gain this?</a:t>
            </a:r>
          </a:p>
          <a:p>
            <a:r>
              <a:rPr lang="en-NZ" dirty="0"/>
              <a:t>What activities do you feel should count for recertification?</a:t>
            </a:r>
          </a:p>
          <a:p>
            <a:r>
              <a:rPr lang="en-NZ" dirty="0"/>
              <a:t>Should all activities be equal?</a:t>
            </a:r>
          </a:p>
          <a:p>
            <a:pPr lvl="1"/>
            <a:r>
              <a:rPr lang="en-NZ" dirty="0"/>
              <a:t>If not, which activities are more useful</a:t>
            </a:r>
          </a:p>
          <a:p>
            <a:r>
              <a:rPr lang="en-NZ" dirty="0"/>
              <a:t>Should any activities be compulsory?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33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742A9-4C6D-4658-BAB6-E6BBB156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Task Two – Group 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C1155-C243-43EB-8F62-8B8BF11F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 algn="ctr">
              <a:buNone/>
            </a:pPr>
            <a:r>
              <a:rPr lang="en-NZ" u="sng" dirty="0"/>
              <a:t>Scheme Structure</a:t>
            </a:r>
          </a:p>
          <a:p>
            <a:r>
              <a:rPr lang="en-NZ" dirty="0"/>
              <a:t>How should the system be structured?</a:t>
            </a:r>
          </a:p>
          <a:p>
            <a:pPr lvl="1"/>
            <a:r>
              <a:rPr lang="en-NZ" dirty="0"/>
              <a:t>Balance between compulsory items and flexible requirements?</a:t>
            </a:r>
          </a:p>
          <a:p>
            <a:pPr lvl="1"/>
            <a:r>
              <a:rPr lang="en-NZ" dirty="0"/>
              <a:t>Focus more on process (e.g. activities) or outcomes (e.g. reporting)?</a:t>
            </a:r>
          </a:p>
          <a:p>
            <a:pPr lvl="1"/>
            <a:r>
              <a:rPr lang="en-NZ" dirty="0"/>
              <a:t>Should there be a mandated/suggested focus on particular capabilities/topics each year?</a:t>
            </a:r>
          </a:p>
          <a:p>
            <a:pPr lvl="1"/>
            <a:r>
              <a:rPr lang="en-NZ" dirty="0"/>
              <a:t>How much activity is appropriate?</a:t>
            </a:r>
          </a:p>
        </p:txBody>
      </p:sp>
    </p:spTree>
    <p:extLst>
      <p:ext uri="{BB962C8B-B14F-4D97-AF65-F5344CB8AC3E}">
        <p14:creationId xmlns:p14="http://schemas.microsoft.com/office/powerpoint/2010/main" val="21267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742A9-4C6D-4658-BAB6-E6BBB156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Task Two – Group B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C1155-C243-43EB-8F62-8B8BF11F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 algn="ctr">
              <a:buNone/>
            </a:pPr>
            <a:r>
              <a:rPr lang="en-NZ" u="sng" dirty="0"/>
              <a:t>Scheme Balance</a:t>
            </a:r>
          </a:p>
          <a:p>
            <a:r>
              <a:rPr lang="en-NZ" dirty="0"/>
              <a:t>How should the system balance the various requirements?</a:t>
            </a:r>
          </a:p>
          <a:p>
            <a:pPr lvl="1"/>
            <a:r>
              <a:rPr lang="en-NZ" dirty="0"/>
              <a:t>How to  give a comprehensive representation of competence vs. an acceptable workload?</a:t>
            </a:r>
          </a:p>
          <a:p>
            <a:pPr lvl="1"/>
            <a:r>
              <a:rPr lang="en-NZ" dirty="0"/>
              <a:t>How to ensure that the process challenges practice (and is useful), but is not unpleasant?</a:t>
            </a:r>
          </a:p>
          <a:p>
            <a:pPr lvl="1"/>
            <a:r>
              <a:rPr lang="en-NZ" dirty="0"/>
              <a:t>What support could be useful, and where should this support come from?</a:t>
            </a:r>
          </a:p>
        </p:txBody>
      </p:sp>
    </p:spTree>
    <p:extLst>
      <p:ext uri="{BB962C8B-B14F-4D97-AF65-F5344CB8AC3E}">
        <p14:creationId xmlns:p14="http://schemas.microsoft.com/office/powerpoint/2010/main" val="240677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742A9-4C6D-4658-BAB6-E6BBB156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Task Two – Group C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C1155-C243-43EB-8F62-8B8BF11F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 algn="ctr">
              <a:buNone/>
            </a:pPr>
            <a:r>
              <a:rPr lang="en-NZ" u="sng" dirty="0"/>
              <a:t>Scheme Measurements</a:t>
            </a:r>
          </a:p>
          <a:p>
            <a:r>
              <a:rPr lang="en-NZ" dirty="0"/>
              <a:t>How should the system measure completion and success?</a:t>
            </a:r>
          </a:p>
          <a:p>
            <a:pPr lvl="1"/>
            <a:r>
              <a:rPr lang="en-NZ" sz="2400" dirty="0"/>
              <a:t>How should the amount of work be measured?</a:t>
            </a:r>
          </a:p>
          <a:p>
            <a:pPr lvl="2"/>
            <a:r>
              <a:rPr lang="en-NZ" dirty="0"/>
              <a:t>Hours vs. points vs. tasks, or outcomes/narrative based?</a:t>
            </a:r>
          </a:p>
          <a:p>
            <a:pPr lvl="1"/>
            <a:r>
              <a:rPr lang="en-NZ" sz="2400" dirty="0"/>
              <a:t>How should success be measured?</a:t>
            </a:r>
          </a:p>
          <a:p>
            <a:pPr lvl="2"/>
            <a:r>
              <a:rPr lang="en-NZ" dirty="0"/>
              <a:t>Participation vs. improvement</a:t>
            </a:r>
          </a:p>
          <a:p>
            <a:pPr lvl="1"/>
            <a:r>
              <a:rPr lang="en-NZ" sz="2400" dirty="0"/>
              <a:t>What level of scrutiny should work be subjected to by the OCNZ?</a:t>
            </a:r>
          </a:p>
          <a:p>
            <a:pPr lvl="2"/>
            <a:r>
              <a:rPr lang="en-NZ" dirty="0"/>
              <a:t>What might be the threshold for ‘concern’ for either engagement and/or success? </a:t>
            </a:r>
          </a:p>
          <a:p>
            <a:pPr marL="766763" lvl="2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9038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 Aug OCNZ Regional Conf.pptx</Template>
  <TotalTime>8736</TotalTime>
  <Words>287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 Task Questions</vt:lpstr>
      <vt:lpstr>Task One – Data and Activities</vt:lpstr>
      <vt:lpstr>Task Two – Group A</vt:lpstr>
      <vt:lpstr>Task Two – Group B</vt:lpstr>
      <vt:lpstr>Task Two – Group 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Osteopathic  Scope of Practice Reform</dc:title>
  <dc:creator>Stiofan Mac Suibhne</dc:creator>
  <cp:lastModifiedBy>Janet Miller</cp:lastModifiedBy>
  <cp:revision>199</cp:revision>
  <dcterms:created xsi:type="dcterms:W3CDTF">2012-05-18T20:28:46Z</dcterms:created>
  <dcterms:modified xsi:type="dcterms:W3CDTF">2019-09-18T05:52:02Z</dcterms:modified>
</cp:coreProperties>
</file>